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Arimo" panose="020B0604020202020204" charset="0"/>
      <p:regular r:id="rId17"/>
    </p:embeddedFont>
    <p:embeddedFont>
      <p:font typeface="Arimo Bold" panose="020B0604020202020204" charset="0"/>
      <p:regular r:id="rId18"/>
    </p:embeddedFont>
    <p:embeddedFont>
      <p:font typeface="Berkshire Swash" panose="020B0604020202020204" charset="0"/>
      <p:regular r:id="rId19"/>
    </p:embeddedFont>
    <p:embeddedFont>
      <p:font typeface="DejaVu Serif Bold" panose="020B0604020202020204" charset="0"/>
      <p:regular r:id="rId20"/>
    </p:embeddedFont>
    <p:embeddedFont>
      <p:font typeface="Just Another Han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985366">
            <a:off x="5532623" y="29299"/>
            <a:ext cx="7222754" cy="10228402"/>
          </a:xfrm>
          <a:custGeom>
            <a:avLst/>
            <a:gdLst/>
            <a:ahLst/>
            <a:cxnLst/>
            <a:rect l="l" t="t" r="r" b="b"/>
            <a:pathLst>
              <a:path w="7222754" h="10228402">
                <a:moveTo>
                  <a:pt x="0" y="0"/>
                </a:moveTo>
                <a:lnTo>
                  <a:pt x="7222754" y="0"/>
                </a:lnTo>
                <a:lnTo>
                  <a:pt x="7222754" y="10228402"/>
                </a:lnTo>
                <a:lnTo>
                  <a:pt x="0" y="10228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7453818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4" y="0"/>
                </a:lnTo>
                <a:lnTo>
                  <a:pt x="1668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-858607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5" y="0"/>
                </a:lnTo>
                <a:lnTo>
                  <a:pt x="1668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3580225" y="8044830"/>
            <a:ext cx="8620495" cy="8542127"/>
          </a:xfrm>
          <a:custGeom>
            <a:avLst/>
            <a:gdLst/>
            <a:ahLst/>
            <a:cxnLst/>
            <a:rect l="l" t="t" r="r" b="b"/>
            <a:pathLst>
              <a:path w="8620495" h="8542127">
                <a:moveTo>
                  <a:pt x="0" y="0"/>
                </a:moveTo>
                <a:lnTo>
                  <a:pt x="8620495" y="0"/>
                </a:lnTo>
                <a:lnTo>
                  <a:pt x="8620495" y="8542127"/>
                </a:lnTo>
                <a:lnTo>
                  <a:pt x="0" y="85421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5912350" y="-2704068"/>
            <a:ext cx="6018989" cy="4114800"/>
          </a:xfrm>
          <a:custGeom>
            <a:avLst/>
            <a:gdLst/>
            <a:ahLst/>
            <a:cxnLst/>
            <a:rect l="l" t="t" r="r" b="b"/>
            <a:pathLst>
              <a:path w="6018989" h="4114800">
                <a:moveTo>
                  <a:pt x="0" y="0"/>
                </a:moveTo>
                <a:lnTo>
                  <a:pt x="6018989" y="0"/>
                </a:lnTo>
                <a:lnTo>
                  <a:pt x="6018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4328037" y="3429000"/>
            <a:ext cx="9631926" cy="308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9"/>
              </a:lnSpc>
            </a:pPr>
            <a:r>
              <a:rPr lang="en-US" sz="18000">
                <a:solidFill>
                  <a:srgbClr val="454B64"/>
                </a:solidFill>
                <a:latin typeface="Just Another Hand"/>
              </a:rPr>
              <a:t>Sosyal Beceriler</a:t>
            </a:r>
          </a:p>
        </p:txBody>
      </p:sp>
      <p:sp>
        <p:nvSpPr>
          <p:cNvPr id="8" name="Freeform 8"/>
          <p:cNvSpPr/>
          <p:nvPr/>
        </p:nvSpPr>
        <p:spPr>
          <a:xfrm>
            <a:off x="15601764" y="8044830"/>
            <a:ext cx="4577417" cy="4252837"/>
          </a:xfrm>
          <a:custGeom>
            <a:avLst/>
            <a:gdLst/>
            <a:ahLst/>
            <a:cxnLst/>
            <a:rect l="l" t="t" r="r" b="b"/>
            <a:pathLst>
              <a:path w="4577417" h="4252837">
                <a:moveTo>
                  <a:pt x="0" y="0"/>
                </a:moveTo>
                <a:lnTo>
                  <a:pt x="4577417" y="0"/>
                </a:lnTo>
                <a:lnTo>
                  <a:pt x="4577417" y="4252837"/>
                </a:lnTo>
                <a:lnTo>
                  <a:pt x="0" y="42528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-4035369" y="8026604"/>
            <a:ext cx="8620495" cy="8542127"/>
          </a:xfrm>
          <a:custGeom>
            <a:avLst/>
            <a:gdLst/>
            <a:ahLst/>
            <a:cxnLst/>
            <a:rect l="l" t="t" r="r" b="b"/>
            <a:pathLst>
              <a:path w="8620495" h="8542127">
                <a:moveTo>
                  <a:pt x="0" y="0"/>
                </a:moveTo>
                <a:lnTo>
                  <a:pt x="8620495" y="0"/>
                </a:lnTo>
                <a:lnTo>
                  <a:pt x="8620495" y="8542126"/>
                </a:lnTo>
                <a:lnTo>
                  <a:pt x="0" y="85421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>
            <a:off x="-622652" y="8026604"/>
            <a:ext cx="3594021" cy="4114800"/>
          </a:xfrm>
          <a:custGeom>
            <a:avLst/>
            <a:gdLst/>
            <a:ahLst/>
            <a:cxnLst/>
            <a:rect l="l" t="t" r="r" b="b"/>
            <a:pathLst>
              <a:path w="3594021" h="4114800">
                <a:moveTo>
                  <a:pt x="0" y="0"/>
                </a:moveTo>
                <a:lnTo>
                  <a:pt x="3594021" y="0"/>
                </a:lnTo>
                <a:lnTo>
                  <a:pt x="35940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56743" y="3894973"/>
            <a:ext cx="4761954" cy="3535751"/>
          </a:xfrm>
          <a:custGeom>
            <a:avLst/>
            <a:gdLst/>
            <a:ahLst/>
            <a:cxnLst/>
            <a:rect l="l" t="t" r="r" b="b"/>
            <a:pathLst>
              <a:path w="4761954" h="3535751">
                <a:moveTo>
                  <a:pt x="0" y="0"/>
                </a:moveTo>
                <a:lnTo>
                  <a:pt x="4761954" y="0"/>
                </a:lnTo>
                <a:lnTo>
                  <a:pt x="4761954" y="3535751"/>
                </a:lnTo>
                <a:lnTo>
                  <a:pt x="0" y="35357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852646" y="3406859"/>
            <a:ext cx="5292645" cy="4511980"/>
          </a:xfrm>
          <a:custGeom>
            <a:avLst/>
            <a:gdLst/>
            <a:ahLst/>
            <a:cxnLst/>
            <a:rect l="l" t="t" r="r" b="b"/>
            <a:pathLst>
              <a:path w="5292645" h="4511980">
                <a:moveTo>
                  <a:pt x="0" y="0"/>
                </a:moveTo>
                <a:lnTo>
                  <a:pt x="5292645" y="0"/>
                </a:lnTo>
                <a:lnTo>
                  <a:pt x="5292645" y="4511980"/>
                </a:lnTo>
                <a:lnTo>
                  <a:pt x="0" y="4511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1028700" y="819150"/>
            <a:ext cx="13569315" cy="1604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Arimo Bold"/>
              </a:rPr>
              <a:t>Ne Zaman Özür Dilerim?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91962" y="3139678"/>
            <a:ext cx="3196038" cy="4788072"/>
          </a:xfrm>
          <a:custGeom>
            <a:avLst/>
            <a:gdLst/>
            <a:ahLst/>
            <a:cxnLst/>
            <a:rect l="l" t="t" r="r" b="b"/>
            <a:pathLst>
              <a:path w="3196038" h="4788072">
                <a:moveTo>
                  <a:pt x="0" y="0"/>
                </a:moveTo>
                <a:lnTo>
                  <a:pt x="3196038" y="0"/>
                </a:lnTo>
                <a:lnTo>
                  <a:pt x="3196038" y="4788072"/>
                </a:lnTo>
                <a:lnTo>
                  <a:pt x="0" y="4788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0" y="1619549"/>
            <a:ext cx="17259300" cy="89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01090" lvl="1" indent="-550545" algn="ctr">
              <a:lnSpc>
                <a:spcPts val="7139"/>
              </a:lnSpc>
              <a:buAutoNum type="arabicPeriod"/>
            </a:pPr>
            <a:r>
              <a:rPr lang="en-US" sz="5100">
                <a:solidFill>
                  <a:srgbClr val="000000"/>
                </a:solidFill>
                <a:latin typeface="Arimo"/>
              </a:rPr>
              <a:t>Söylediğiniz saatte arkadaşınıza gidememişseniz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-840997" y="3779121"/>
            <a:ext cx="16991408" cy="89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100">
                <a:solidFill>
                  <a:srgbClr val="000000"/>
                </a:solidFill>
                <a:latin typeface="Arimo"/>
              </a:rPr>
              <a:t>2. Arkadaşınızın sizden istediği kitap sizde yoksa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30828" y="6122706"/>
            <a:ext cx="13717548" cy="89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100">
                <a:solidFill>
                  <a:srgbClr val="000000"/>
                </a:solidFill>
                <a:latin typeface="Arimo"/>
              </a:rPr>
              <a:t>3. Arkadaşınızın başına üzücü bir olay geldiyse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2447759" y="8469666"/>
            <a:ext cx="16696134" cy="89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100">
                <a:solidFill>
                  <a:srgbClr val="000000"/>
                </a:solidFill>
                <a:latin typeface="Arimo"/>
              </a:rPr>
              <a:t>4. Sınıfa zil çaldıktan sonra girerseniz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9192" y="3678555"/>
            <a:ext cx="1247775" cy="1263968"/>
            <a:chOff x="0" y="0"/>
            <a:chExt cx="1663700" cy="1685290"/>
          </a:xfrm>
        </p:grpSpPr>
        <p:sp>
          <p:nvSpPr>
            <p:cNvPr id="3" name="Freeform 3"/>
            <p:cNvSpPr/>
            <p:nvPr/>
          </p:nvSpPr>
          <p:spPr>
            <a:xfrm>
              <a:off x="49530" y="40640"/>
              <a:ext cx="1564640" cy="1595120"/>
            </a:xfrm>
            <a:custGeom>
              <a:avLst/>
              <a:gdLst/>
              <a:ahLst/>
              <a:cxnLst/>
              <a:rect l="l" t="t" r="r" b="b"/>
              <a:pathLst>
                <a:path w="1564640" h="1595120">
                  <a:moveTo>
                    <a:pt x="485140" y="45720"/>
                  </a:moveTo>
                  <a:cubicBezTo>
                    <a:pt x="955040" y="330200"/>
                    <a:pt x="1088390" y="422910"/>
                    <a:pt x="1196340" y="551180"/>
                  </a:cubicBezTo>
                  <a:cubicBezTo>
                    <a:pt x="1320800" y="699770"/>
                    <a:pt x="1461770" y="990600"/>
                    <a:pt x="1515110" y="1101090"/>
                  </a:cubicBezTo>
                  <a:cubicBezTo>
                    <a:pt x="1536700" y="1145540"/>
                    <a:pt x="1546860" y="1164590"/>
                    <a:pt x="1554480" y="1197610"/>
                  </a:cubicBezTo>
                  <a:cubicBezTo>
                    <a:pt x="1562100" y="1231900"/>
                    <a:pt x="1564640" y="1268730"/>
                    <a:pt x="1560830" y="1303020"/>
                  </a:cubicBezTo>
                  <a:cubicBezTo>
                    <a:pt x="1557020" y="1337310"/>
                    <a:pt x="1548130" y="1371600"/>
                    <a:pt x="1534160" y="1403350"/>
                  </a:cubicBezTo>
                  <a:cubicBezTo>
                    <a:pt x="1518920" y="1435100"/>
                    <a:pt x="1498600" y="1465580"/>
                    <a:pt x="1475740" y="1490980"/>
                  </a:cubicBezTo>
                  <a:cubicBezTo>
                    <a:pt x="1451610" y="1516380"/>
                    <a:pt x="1422400" y="1537970"/>
                    <a:pt x="1391920" y="1554480"/>
                  </a:cubicBezTo>
                  <a:cubicBezTo>
                    <a:pt x="1362710" y="1570990"/>
                    <a:pt x="1327150" y="1583690"/>
                    <a:pt x="1292860" y="1588770"/>
                  </a:cubicBezTo>
                  <a:cubicBezTo>
                    <a:pt x="1259840" y="1595120"/>
                    <a:pt x="1223010" y="1595120"/>
                    <a:pt x="1188720" y="1590040"/>
                  </a:cubicBezTo>
                  <a:cubicBezTo>
                    <a:pt x="1154430" y="1584960"/>
                    <a:pt x="1120140" y="1572260"/>
                    <a:pt x="1089660" y="1557020"/>
                  </a:cubicBezTo>
                  <a:cubicBezTo>
                    <a:pt x="1057910" y="1540510"/>
                    <a:pt x="1028700" y="1518920"/>
                    <a:pt x="1005840" y="1493520"/>
                  </a:cubicBezTo>
                  <a:cubicBezTo>
                    <a:pt x="981710" y="1469390"/>
                    <a:pt x="960120" y="1438910"/>
                    <a:pt x="946150" y="1408430"/>
                  </a:cubicBezTo>
                  <a:cubicBezTo>
                    <a:pt x="930910" y="1376680"/>
                    <a:pt x="920750" y="1341120"/>
                    <a:pt x="916940" y="1306830"/>
                  </a:cubicBezTo>
                  <a:cubicBezTo>
                    <a:pt x="913130" y="1272540"/>
                    <a:pt x="914400" y="1235710"/>
                    <a:pt x="922020" y="1202690"/>
                  </a:cubicBezTo>
                  <a:cubicBezTo>
                    <a:pt x="929640" y="1168400"/>
                    <a:pt x="942340" y="1134110"/>
                    <a:pt x="960120" y="1104900"/>
                  </a:cubicBezTo>
                  <a:cubicBezTo>
                    <a:pt x="977900" y="1075690"/>
                    <a:pt x="1000760" y="1046480"/>
                    <a:pt x="1027430" y="1024890"/>
                  </a:cubicBezTo>
                  <a:cubicBezTo>
                    <a:pt x="1052830" y="1002030"/>
                    <a:pt x="1084580" y="982980"/>
                    <a:pt x="1116330" y="970280"/>
                  </a:cubicBezTo>
                  <a:cubicBezTo>
                    <a:pt x="1148080" y="956310"/>
                    <a:pt x="1184910" y="948690"/>
                    <a:pt x="1219200" y="946150"/>
                  </a:cubicBezTo>
                  <a:cubicBezTo>
                    <a:pt x="1253490" y="944880"/>
                    <a:pt x="1290320" y="948690"/>
                    <a:pt x="1323340" y="957580"/>
                  </a:cubicBezTo>
                  <a:cubicBezTo>
                    <a:pt x="1356360" y="966470"/>
                    <a:pt x="1389380" y="981710"/>
                    <a:pt x="1418590" y="1000760"/>
                  </a:cubicBezTo>
                  <a:cubicBezTo>
                    <a:pt x="1447800" y="1019810"/>
                    <a:pt x="1474470" y="1045210"/>
                    <a:pt x="1494790" y="1071880"/>
                  </a:cubicBezTo>
                  <a:cubicBezTo>
                    <a:pt x="1516380" y="1099820"/>
                    <a:pt x="1534160" y="1131570"/>
                    <a:pt x="1544320" y="1164590"/>
                  </a:cubicBezTo>
                  <a:cubicBezTo>
                    <a:pt x="1555750" y="1196340"/>
                    <a:pt x="1562100" y="1233170"/>
                    <a:pt x="1562100" y="1267460"/>
                  </a:cubicBezTo>
                  <a:cubicBezTo>
                    <a:pt x="1563370" y="1301750"/>
                    <a:pt x="1557020" y="1338580"/>
                    <a:pt x="1546860" y="1370330"/>
                  </a:cubicBezTo>
                  <a:cubicBezTo>
                    <a:pt x="1535430" y="1403350"/>
                    <a:pt x="1518920" y="1436370"/>
                    <a:pt x="1497330" y="1464310"/>
                  </a:cubicBezTo>
                  <a:cubicBezTo>
                    <a:pt x="1477010" y="1490980"/>
                    <a:pt x="1450340" y="1516380"/>
                    <a:pt x="1422400" y="1536700"/>
                  </a:cubicBezTo>
                  <a:cubicBezTo>
                    <a:pt x="1394460" y="1555750"/>
                    <a:pt x="1360170" y="1572260"/>
                    <a:pt x="1327150" y="1581150"/>
                  </a:cubicBezTo>
                  <a:cubicBezTo>
                    <a:pt x="1294130" y="1590040"/>
                    <a:pt x="1257300" y="1595120"/>
                    <a:pt x="1223010" y="1592580"/>
                  </a:cubicBezTo>
                  <a:cubicBezTo>
                    <a:pt x="1188720" y="1591310"/>
                    <a:pt x="1153160" y="1583690"/>
                    <a:pt x="1121410" y="1570990"/>
                  </a:cubicBezTo>
                  <a:cubicBezTo>
                    <a:pt x="1088390" y="1558290"/>
                    <a:pt x="1056640" y="1540510"/>
                    <a:pt x="1031240" y="1517650"/>
                  </a:cubicBezTo>
                  <a:cubicBezTo>
                    <a:pt x="1004570" y="1496060"/>
                    <a:pt x="988060" y="1478280"/>
                    <a:pt x="962660" y="1438910"/>
                  </a:cubicBezTo>
                  <a:cubicBezTo>
                    <a:pt x="909320" y="1357630"/>
                    <a:pt x="849630" y="1144270"/>
                    <a:pt x="765810" y="1035050"/>
                  </a:cubicBezTo>
                  <a:cubicBezTo>
                    <a:pt x="693420" y="938530"/>
                    <a:pt x="608330" y="877570"/>
                    <a:pt x="508000" y="803910"/>
                  </a:cubicBezTo>
                  <a:cubicBezTo>
                    <a:pt x="391160" y="718820"/>
                    <a:pt x="181610" y="638810"/>
                    <a:pt x="101600" y="561340"/>
                  </a:cubicBezTo>
                  <a:cubicBezTo>
                    <a:pt x="54610" y="516890"/>
                    <a:pt x="33020" y="469900"/>
                    <a:pt x="17780" y="430530"/>
                  </a:cubicBezTo>
                  <a:cubicBezTo>
                    <a:pt x="6350" y="402590"/>
                    <a:pt x="2540" y="383540"/>
                    <a:pt x="1270" y="354330"/>
                  </a:cubicBezTo>
                  <a:cubicBezTo>
                    <a:pt x="0" y="312420"/>
                    <a:pt x="6350" y="247650"/>
                    <a:pt x="25400" y="200660"/>
                  </a:cubicBezTo>
                  <a:cubicBezTo>
                    <a:pt x="45720" y="154940"/>
                    <a:pt x="80010" y="109220"/>
                    <a:pt x="118110" y="76200"/>
                  </a:cubicBezTo>
                  <a:cubicBezTo>
                    <a:pt x="157480" y="44450"/>
                    <a:pt x="209550" y="20320"/>
                    <a:pt x="257810" y="10160"/>
                  </a:cubicBezTo>
                  <a:cubicBezTo>
                    <a:pt x="307340" y="0"/>
                    <a:pt x="372110" y="6350"/>
                    <a:pt x="412750" y="15240"/>
                  </a:cubicBezTo>
                  <a:cubicBezTo>
                    <a:pt x="441960" y="21590"/>
                    <a:pt x="485140" y="45720"/>
                    <a:pt x="485140" y="45720"/>
                  </a:cubicBezTo>
                </a:path>
              </a:pathLst>
            </a:custGeom>
            <a:solidFill>
              <a:srgbClr val="0571D3">
                <a:alpha val="78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748949" y="2057400"/>
            <a:ext cx="8229600" cy="8229600"/>
            <a:chOff x="0" y="0"/>
            <a:chExt cx="10972800" cy="10972800"/>
          </a:xfrm>
        </p:grpSpPr>
        <p:grpSp>
          <p:nvGrpSpPr>
            <p:cNvPr id="5" name="Group 5"/>
            <p:cNvGrpSpPr/>
            <p:nvPr/>
          </p:nvGrpSpPr>
          <p:grpSpPr>
            <a:xfrm rot="5400000">
              <a:off x="4875853" y="9871929"/>
              <a:ext cx="1221093" cy="980648"/>
              <a:chOff x="0" y="0"/>
              <a:chExt cx="706752" cy="508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 rot="5400000">
              <a:off x="4875853" y="120223"/>
              <a:ext cx="1221093" cy="980648"/>
              <a:chOff x="0" y="0"/>
              <a:chExt cx="706752" cy="508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10800000">
              <a:off x="0" y="4996076"/>
              <a:ext cx="1221093" cy="980648"/>
              <a:chOff x="0" y="0"/>
              <a:chExt cx="706752" cy="508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10800000">
              <a:off x="9751707" y="4996076"/>
              <a:ext cx="1221093" cy="980648"/>
              <a:chOff x="0" y="0"/>
              <a:chExt cx="706752" cy="508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7314931">
              <a:off x="2298144" y="9134839"/>
              <a:ext cx="1221093" cy="980648"/>
              <a:chOff x="0" y="0"/>
              <a:chExt cx="706752" cy="508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 rot="7314931">
              <a:off x="7453563" y="857313"/>
              <a:ext cx="1221093" cy="980648"/>
              <a:chOff x="0" y="0"/>
              <a:chExt cx="706752" cy="508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 rot="-8885068">
              <a:off x="737090" y="2418367"/>
              <a:ext cx="1221093" cy="980648"/>
              <a:chOff x="0" y="0"/>
              <a:chExt cx="706752" cy="508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-8885068">
              <a:off x="9014616" y="7573785"/>
              <a:ext cx="1221093" cy="980648"/>
              <a:chOff x="0" y="0"/>
              <a:chExt cx="706752" cy="508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 rot="9043094">
              <a:off x="623012" y="7380879"/>
              <a:ext cx="1221093" cy="980648"/>
              <a:chOff x="0" y="0"/>
              <a:chExt cx="706752" cy="508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 rot="9043094">
              <a:off x="9128695" y="2611273"/>
              <a:ext cx="1221093" cy="980648"/>
              <a:chOff x="0" y="0"/>
              <a:chExt cx="706752" cy="508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 rot="-7156905">
              <a:off x="2491050" y="743235"/>
              <a:ext cx="1221093" cy="980648"/>
              <a:chOff x="0" y="0"/>
              <a:chExt cx="706752" cy="508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 rot="-7156905">
              <a:off x="7260656" y="9248917"/>
              <a:ext cx="1221093" cy="980648"/>
              <a:chOff x="0" y="0"/>
              <a:chExt cx="706752" cy="5080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2427114" y="2268118"/>
              <a:ext cx="6118573" cy="63654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879"/>
                </a:lnSpc>
                <a:spcBef>
                  <a:spcPct val="0"/>
                </a:spcBef>
              </a:pPr>
              <a:r>
                <a:rPr lang="en-US" sz="9199" spc="9">
                  <a:solidFill>
                    <a:srgbClr val="000000"/>
                  </a:solidFill>
                  <a:latin typeface="Berkshire Swash"/>
                </a:rPr>
                <a:t>Hayır, teşekkürler.</a:t>
              </a:r>
            </a:p>
          </p:txBody>
        </p:sp>
      </p:grpSp>
      <p:sp>
        <p:nvSpPr>
          <p:cNvPr id="30" name="Freeform 30"/>
          <p:cNvSpPr/>
          <p:nvPr/>
        </p:nvSpPr>
        <p:spPr>
          <a:xfrm>
            <a:off x="14338935" y="3678555"/>
            <a:ext cx="2926652" cy="4114800"/>
          </a:xfrm>
          <a:custGeom>
            <a:avLst/>
            <a:gdLst/>
            <a:ahLst/>
            <a:cxnLst/>
            <a:rect l="l" t="t" r="r" b="b"/>
            <a:pathLst>
              <a:path w="2926652" h="4114800">
                <a:moveTo>
                  <a:pt x="0" y="0"/>
                </a:moveTo>
                <a:lnTo>
                  <a:pt x="2926652" y="0"/>
                </a:lnTo>
                <a:lnTo>
                  <a:pt x="2926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1" name="Freeform 31"/>
          <p:cNvSpPr/>
          <p:nvPr/>
        </p:nvSpPr>
        <p:spPr>
          <a:xfrm>
            <a:off x="267892" y="3479978"/>
            <a:ext cx="3548694" cy="5078631"/>
          </a:xfrm>
          <a:custGeom>
            <a:avLst/>
            <a:gdLst/>
            <a:ahLst/>
            <a:cxnLst/>
            <a:rect l="l" t="t" r="r" b="b"/>
            <a:pathLst>
              <a:path w="3548694" h="5078631">
                <a:moveTo>
                  <a:pt x="0" y="0"/>
                </a:moveTo>
                <a:lnTo>
                  <a:pt x="3548694" y="0"/>
                </a:lnTo>
                <a:lnTo>
                  <a:pt x="3548694" y="5078631"/>
                </a:lnTo>
                <a:lnTo>
                  <a:pt x="0" y="50786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2" name="TextBox 32"/>
          <p:cNvSpPr txBox="1"/>
          <p:nvPr/>
        </p:nvSpPr>
        <p:spPr>
          <a:xfrm>
            <a:off x="3949065" y="121603"/>
            <a:ext cx="10389870" cy="1604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Arimo Bold"/>
              </a:rPr>
              <a:t>Nasıl Hayır Derim?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186729"/>
            <a:ext cx="16687400" cy="5445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27385" lvl="1" indent="-663692">
              <a:lnSpc>
                <a:spcPts val="8607"/>
              </a:lnSpc>
              <a:buFont typeface="Arial"/>
              <a:buChar char="•"/>
            </a:pPr>
            <a:r>
              <a:rPr lang="en-US" sz="6148">
                <a:solidFill>
                  <a:srgbClr val="000000"/>
                </a:solidFill>
                <a:latin typeface="Arimo Bold"/>
              </a:rPr>
              <a:t>Hiçbir yolu yok! </a:t>
            </a:r>
          </a:p>
          <a:p>
            <a:pPr marL="1327385" lvl="1" indent="-663692">
              <a:lnSpc>
                <a:spcPts val="8607"/>
              </a:lnSpc>
              <a:buFont typeface="Arial"/>
              <a:buChar char="•"/>
            </a:pPr>
            <a:r>
              <a:rPr lang="en-US" sz="6148">
                <a:solidFill>
                  <a:srgbClr val="000000"/>
                </a:solidFill>
                <a:latin typeface="Arimo Bold"/>
              </a:rPr>
              <a:t>Böyle bir şeyin olmasının imkanı yok. </a:t>
            </a:r>
          </a:p>
          <a:p>
            <a:pPr marL="1327385" lvl="1" indent="-663692">
              <a:lnSpc>
                <a:spcPts val="8607"/>
              </a:lnSpc>
              <a:buFont typeface="Arial"/>
              <a:buChar char="•"/>
            </a:pPr>
            <a:r>
              <a:rPr lang="en-US" sz="6148">
                <a:solidFill>
                  <a:srgbClr val="000000"/>
                </a:solidFill>
                <a:latin typeface="Arimo Bold"/>
              </a:rPr>
              <a:t>Israr etme, yararsız.  </a:t>
            </a:r>
          </a:p>
          <a:p>
            <a:pPr marL="1327385" lvl="1" indent="-663692">
              <a:lnSpc>
                <a:spcPts val="8607"/>
              </a:lnSpc>
              <a:buFont typeface="Arial"/>
              <a:buChar char="•"/>
            </a:pPr>
            <a:r>
              <a:rPr lang="en-US" sz="6148">
                <a:solidFill>
                  <a:srgbClr val="000000"/>
                </a:solidFill>
                <a:latin typeface="Arimo Bold"/>
              </a:rPr>
              <a:t>Üstüme gelme, istemiyorum. </a:t>
            </a:r>
          </a:p>
          <a:p>
            <a:pPr marL="1327385" lvl="1" indent="-663692">
              <a:lnSpc>
                <a:spcPts val="8607"/>
              </a:lnSpc>
              <a:buFont typeface="Arial"/>
              <a:buChar char="•"/>
            </a:pPr>
            <a:r>
              <a:rPr lang="en-US" sz="6148">
                <a:solidFill>
                  <a:srgbClr val="000000"/>
                </a:solidFill>
                <a:latin typeface="Arimo Bold"/>
              </a:rPr>
              <a:t>Bu hoşuna gitmeyecek ama istemiyorum.</a:t>
            </a:r>
          </a:p>
        </p:txBody>
      </p:sp>
      <p:sp>
        <p:nvSpPr>
          <p:cNvPr id="3" name="Freeform 3"/>
          <p:cNvSpPr/>
          <p:nvPr/>
        </p:nvSpPr>
        <p:spPr>
          <a:xfrm>
            <a:off x="16487775" y="1612693"/>
            <a:ext cx="1800225" cy="4114800"/>
          </a:xfrm>
          <a:custGeom>
            <a:avLst/>
            <a:gdLst/>
            <a:ahLst/>
            <a:cxnLst/>
            <a:rect l="l" t="t" r="r" b="b"/>
            <a:pathLst>
              <a:path w="1800225" h="4114800">
                <a:moveTo>
                  <a:pt x="0" y="0"/>
                </a:moveTo>
                <a:lnTo>
                  <a:pt x="1800225" y="0"/>
                </a:lnTo>
                <a:lnTo>
                  <a:pt x="18002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67917" y="5139690"/>
            <a:ext cx="2047113" cy="4114800"/>
          </a:xfrm>
          <a:custGeom>
            <a:avLst/>
            <a:gdLst/>
            <a:ahLst/>
            <a:cxnLst/>
            <a:rect l="l" t="t" r="r" b="b"/>
            <a:pathLst>
              <a:path w="2047113" h="4114800">
                <a:moveTo>
                  <a:pt x="0" y="0"/>
                </a:moveTo>
                <a:lnTo>
                  <a:pt x="2047113" y="0"/>
                </a:lnTo>
                <a:lnTo>
                  <a:pt x="20471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7322050" y="5143500"/>
            <a:ext cx="2581856" cy="4726509"/>
          </a:xfrm>
          <a:custGeom>
            <a:avLst/>
            <a:gdLst/>
            <a:ahLst/>
            <a:cxnLst/>
            <a:rect l="l" t="t" r="r" b="b"/>
            <a:pathLst>
              <a:path w="2581856" h="4726509">
                <a:moveTo>
                  <a:pt x="0" y="0"/>
                </a:moveTo>
                <a:lnTo>
                  <a:pt x="2581856" y="0"/>
                </a:lnTo>
                <a:lnTo>
                  <a:pt x="2581856" y="4726509"/>
                </a:lnTo>
                <a:lnTo>
                  <a:pt x="0" y="47265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1639852" y="4939824"/>
            <a:ext cx="5844055" cy="4514533"/>
          </a:xfrm>
          <a:custGeom>
            <a:avLst/>
            <a:gdLst/>
            <a:ahLst/>
            <a:cxnLst/>
            <a:rect l="l" t="t" r="r" b="b"/>
            <a:pathLst>
              <a:path w="5844055" h="4514533">
                <a:moveTo>
                  <a:pt x="0" y="0"/>
                </a:moveTo>
                <a:lnTo>
                  <a:pt x="5844055" y="0"/>
                </a:lnTo>
                <a:lnTo>
                  <a:pt x="5844055" y="4514532"/>
                </a:lnTo>
                <a:lnTo>
                  <a:pt x="0" y="45145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TextBox 5"/>
          <p:cNvSpPr txBox="1"/>
          <p:nvPr/>
        </p:nvSpPr>
        <p:spPr>
          <a:xfrm>
            <a:off x="9139238" y="4638992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-4762" y="673418"/>
            <a:ext cx="18288000" cy="4862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7200" dirty="0">
                <a:solidFill>
                  <a:srgbClr val="000000"/>
                </a:solidFill>
                <a:latin typeface="Arimo Bold"/>
              </a:rPr>
              <a:t>Ben </a:t>
            </a:r>
            <a:r>
              <a:rPr lang="en-US" sz="7200" dirty="0" err="1">
                <a:solidFill>
                  <a:srgbClr val="000000"/>
                </a:solidFill>
                <a:latin typeface="Arimo Bold"/>
              </a:rPr>
              <a:t>ona</a:t>
            </a:r>
            <a:r>
              <a:rPr lang="en-US" sz="72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Arimo Bold"/>
              </a:rPr>
              <a:t>küstüm</a:t>
            </a:r>
            <a:r>
              <a:rPr lang="en-US" sz="7200" dirty="0">
                <a:solidFill>
                  <a:srgbClr val="000000"/>
                </a:solidFill>
                <a:latin typeface="Arimo Bold"/>
              </a:rPr>
              <a:t>, </a:t>
            </a:r>
            <a:r>
              <a:rPr lang="en-US" sz="7200" dirty="0" err="1">
                <a:solidFill>
                  <a:srgbClr val="000000"/>
                </a:solidFill>
                <a:latin typeface="Arimo Bold"/>
              </a:rPr>
              <a:t>sen</a:t>
            </a:r>
            <a:r>
              <a:rPr lang="en-US" sz="7200" dirty="0">
                <a:solidFill>
                  <a:srgbClr val="000000"/>
                </a:solidFill>
                <a:latin typeface="Arimo Bold"/>
              </a:rPr>
              <a:t> de </a:t>
            </a:r>
            <a:r>
              <a:rPr lang="en-US" sz="7200" dirty="0" err="1">
                <a:solidFill>
                  <a:srgbClr val="000000"/>
                </a:solidFill>
                <a:latin typeface="Arimo Bold"/>
              </a:rPr>
              <a:t>küs</a:t>
            </a:r>
            <a:r>
              <a:rPr lang="en-US" sz="7200" dirty="0">
                <a:solidFill>
                  <a:srgbClr val="000000"/>
                </a:solidFill>
                <a:latin typeface="Arimo Bold"/>
              </a:rPr>
              <a:t>, </a:t>
            </a:r>
            <a:r>
              <a:rPr lang="en-US" sz="7200" dirty="0" err="1">
                <a:solidFill>
                  <a:srgbClr val="000000"/>
                </a:solidFill>
                <a:latin typeface="Arimo Bold"/>
              </a:rPr>
              <a:t>onunla</a:t>
            </a:r>
            <a:r>
              <a:rPr lang="en-US" sz="72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Arimo Bold"/>
              </a:rPr>
              <a:t>artık</a:t>
            </a:r>
            <a:r>
              <a:rPr lang="en-US" sz="720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Arimo Bold"/>
              </a:rPr>
              <a:t>oynamayalım</a:t>
            </a:r>
            <a:endParaRPr lang="en-US" sz="7200" dirty="0">
              <a:solidFill>
                <a:srgbClr val="000000"/>
              </a:solidFill>
              <a:latin typeface="Arimo Bold"/>
            </a:endParaRPr>
          </a:p>
          <a:p>
            <a:pPr algn="ctr">
              <a:lnSpc>
                <a:spcPts val="12880"/>
              </a:lnSpc>
              <a:spcBef>
                <a:spcPct val="0"/>
              </a:spcBef>
            </a:pPr>
            <a:endParaRPr lang="en-US" sz="9200" dirty="0">
              <a:solidFill>
                <a:srgbClr val="000000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667432"/>
            <a:ext cx="16230600" cy="6005322"/>
          </a:xfrm>
          <a:custGeom>
            <a:avLst/>
            <a:gdLst/>
            <a:ahLst/>
            <a:cxnLst/>
            <a:rect l="l" t="t" r="r" b="b"/>
            <a:pathLst>
              <a:path w="16230600" h="6005322">
                <a:moveTo>
                  <a:pt x="0" y="0"/>
                </a:moveTo>
                <a:lnTo>
                  <a:pt x="16230600" y="0"/>
                </a:lnTo>
                <a:lnTo>
                  <a:pt x="16230600" y="6005322"/>
                </a:lnTo>
                <a:lnTo>
                  <a:pt x="0" y="60053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3676233" y="6994326"/>
            <a:ext cx="10935534" cy="189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Arimo Bold"/>
              </a:rPr>
              <a:t>Hazırlayan</a:t>
            </a:r>
          </a:p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latin typeface="Arimo Bold"/>
              </a:rPr>
              <a:t>Psikolojik Danışman Begüm SEVİL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4534" y="3275126"/>
            <a:ext cx="5811158" cy="5983174"/>
          </a:xfrm>
          <a:custGeom>
            <a:avLst/>
            <a:gdLst/>
            <a:ahLst/>
            <a:cxnLst/>
            <a:rect l="l" t="t" r="r" b="b"/>
            <a:pathLst>
              <a:path w="5811158" h="5983174">
                <a:moveTo>
                  <a:pt x="0" y="0"/>
                </a:moveTo>
                <a:lnTo>
                  <a:pt x="5811158" y="0"/>
                </a:lnTo>
                <a:lnTo>
                  <a:pt x="5811158" y="5983174"/>
                </a:lnTo>
                <a:lnTo>
                  <a:pt x="0" y="59831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9852463" y="4128037"/>
            <a:ext cx="7084449" cy="4782003"/>
          </a:xfrm>
          <a:custGeom>
            <a:avLst/>
            <a:gdLst/>
            <a:ahLst/>
            <a:cxnLst/>
            <a:rect l="l" t="t" r="r" b="b"/>
            <a:pathLst>
              <a:path w="7084449" h="4782003">
                <a:moveTo>
                  <a:pt x="0" y="0"/>
                </a:moveTo>
                <a:lnTo>
                  <a:pt x="7084449" y="0"/>
                </a:lnTo>
                <a:lnTo>
                  <a:pt x="7084449" y="4782003"/>
                </a:lnTo>
                <a:lnTo>
                  <a:pt x="0" y="47820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6871395" y="819150"/>
            <a:ext cx="4545211" cy="1604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Arimo Bold"/>
              </a:rPr>
              <a:t>Dinleme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10516" y="5716536"/>
            <a:ext cx="6429762" cy="4211494"/>
          </a:xfrm>
          <a:custGeom>
            <a:avLst/>
            <a:gdLst/>
            <a:ahLst/>
            <a:cxnLst/>
            <a:rect l="l" t="t" r="r" b="b"/>
            <a:pathLst>
              <a:path w="6429762" h="4211494">
                <a:moveTo>
                  <a:pt x="0" y="0"/>
                </a:moveTo>
                <a:lnTo>
                  <a:pt x="6429762" y="0"/>
                </a:lnTo>
                <a:lnTo>
                  <a:pt x="6429762" y="4211495"/>
                </a:lnTo>
                <a:lnTo>
                  <a:pt x="0" y="42114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0" y="290831"/>
            <a:ext cx="18288000" cy="3029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40"/>
              </a:lnSpc>
              <a:spcBef>
                <a:spcPct val="0"/>
              </a:spcBef>
            </a:pPr>
            <a:r>
              <a:rPr lang="en-US" sz="8600">
                <a:solidFill>
                  <a:srgbClr val="000000"/>
                </a:solidFill>
                <a:latin typeface="Arimo Bold"/>
              </a:rPr>
              <a:t>Arkadaşlarınız sizinle konuşurken dikkatle dinliyor musunuz?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9135" y="3723991"/>
            <a:ext cx="3330298" cy="4318053"/>
          </a:xfrm>
          <a:custGeom>
            <a:avLst/>
            <a:gdLst/>
            <a:ahLst/>
            <a:cxnLst/>
            <a:rect l="l" t="t" r="r" b="b"/>
            <a:pathLst>
              <a:path w="3330298" h="4318053">
                <a:moveTo>
                  <a:pt x="0" y="0"/>
                </a:moveTo>
                <a:lnTo>
                  <a:pt x="3330299" y="0"/>
                </a:lnTo>
                <a:lnTo>
                  <a:pt x="3330299" y="4318053"/>
                </a:lnTo>
                <a:lnTo>
                  <a:pt x="0" y="43180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6864332" y="3825618"/>
            <a:ext cx="4559335" cy="4114800"/>
          </a:xfrm>
          <a:custGeom>
            <a:avLst/>
            <a:gdLst/>
            <a:ahLst/>
            <a:cxnLst/>
            <a:rect l="l" t="t" r="r" b="b"/>
            <a:pathLst>
              <a:path w="4559335" h="4114800">
                <a:moveTo>
                  <a:pt x="0" y="0"/>
                </a:moveTo>
                <a:lnTo>
                  <a:pt x="4559336" y="0"/>
                </a:lnTo>
                <a:lnTo>
                  <a:pt x="45593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4052842" y="2342467"/>
            <a:ext cx="2354471" cy="7944533"/>
          </a:xfrm>
          <a:custGeom>
            <a:avLst/>
            <a:gdLst/>
            <a:ahLst/>
            <a:cxnLst/>
            <a:rect l="l" t="t" r="r" b="b"/>
            <a:pathLst>
              <a:path w="2354471" h="7944533">
                <a:moveTo>
                  <a:pt x="0" y="0"/>
                </a:moveTo>
                <a:lnTo>
                  <a:pt x="2354470" y="0"/>
                </a:lnTo>
                <a:lnTo>
                  <a:pt x="2354470" y="7944533"/>
                </a:lnTo>
                <a:lnTo>
                  <a:pt x="0" y="79445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TextBox 5"/>
          <p:cNvSpPr txBox="1"/>
          <p:nvPr/>
        </p:nvSpPr>
        <p:spPr>
          <a:xfrm>
            <a:off x="4366911" y="485911"/>
            <a:ext cx="8375452" cy="1604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00000"/>
                </a:solidFill>
                <a:latin typeface="Arimo Bold"/>
              </a:rPr>
              <a:t>Sözsüz İletişim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3370" y="4050512"/>
            <a:ext cx="4941354" cy="4114800"/>
          </a:xfrm>
          <a:custGeom>
            <a:avLst/>
            <a:gdLst/>
            <a:ahLst/>
            <a:cxnLst/>
            <a:rect l="l" t="t" r="r" b="b"/>
            <a:pathLst>
              <a:path w="4941354" h="4114800">
                <a:moveTo>
                  <a:pt x="0" y="0"/>
                </a:moveTo>
                <a:lnTo>
                  <a:pt x="4941354" y="0"/>
                </a:lnTo>
                <a:lnTo>
                  <a:pt x="49413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8112953" y="3777265"/>
            <a:ext cx="3140547" cy="4661294"/>
          </a:xfrm>
          <a:custGeom>
            <a:avLst/>
            <a:gdLst/>
            <a:ahLst/>
            <a:cxnLst/>
            <a:rect l="l" t="t" r="r" b="b"/>
            <a:pathLst>
              <a:path w="3140547" h="4661294">
                <a:moveTo>
                  <a:pt x="0" y="0"/>
                </a:moveTo>
                <a:lnTo>
                  <a:pt x="3140547" y="0"/>
                </a:lnTo>
                <a:lnTo>
                  <a:pt x="3140547" y="4661294"/>
                </a:lnTo>
                <a:lnTo>
                  <a:pt x="0" y="46612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3650813" y="3777265"/>
            <a:ext cx="2786410" cy="4388047"/>
          </a:xfrm>
          <a:custGeom>
            <a:avLst/>
            <a:gdLst/>
            <a:ahLst/>
            <a:cxnLst/>
            <a:rect l="l" t="t" r="r" b="b"/>
            <a:pathLst>
              <a:path w="2786410" h="4388047">
                <a:moveTo>
                  <a:pt x="0" y="0"/>
                </a:moveTo>
                <a:lnTo>
                  <a:pt x="2786410" y="0"/>
                </a:lnTo>
                <a:lnTo>
                  <a:pt x="2786410" y="4388047"/>
                </a:lnTo>
                <a:lnTo>
                  <a:pt x="0" y="43880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TextBox 5"/>
          <p:cNvSpPr txBox="1"/>
          <p:nvPr/>
        </p:nvSpPr>
        <p:spPr>
          <a:xfrm>
            <a:off x="5196600" y="819150"/>
            <a:ext cx="7466172" cy="1604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00000"/>
                </a:solidFill>
                <a:latin typeface="Arimo Bold"/>
              </a:rPr>
              <a:t>Sözlü İletişim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87690" y="109386"/>
            <a:ext cx="2961355" cy="2352931"/>
          </a:xfrm>
          <a:custGeom>
            <a:avLst/>
            <a:gdLst/>
            <a:ahLst/>
            <a:cxnLst/>
            <a:rect l="l" t="t" r="r" b="b"/>
            <a:pathLst>
              <a:path w="2961355" h="2352931">
                <a:moveTo>
                  <a:pt x="0" y="0"/>
                </a:moveTo>
                <a:lnTo>
                  <a:pt x="2961355" y="0"/>
                </a:lnTo>
                <a:lnTo>
                  <a:pt x="2961355" y="2352931"/>
                </a:lnTo>
                <a:lnTo>
                  <a:pt x="0" y="2352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1028700" y="378754"/>
            <a:ext cx="5750957" cy="1604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986285" lvl="1" indent="-993143" algn="ctr">
              <a:lnSpc>
                <a:spcPts val="12880"/>
              </a:lnSpc>
              <a:buAutoNum type="arabicPeriod"/>
            </a:pPr>
            <a:r>
              <a:rPr lang="en-US" sz="9200">
                <a:solidFill>
                  <a:srgbClr val="000000"/>
                </a:solidFill>
                <a:latin typeface="Arimo Bold"/>
              </a:rPr>
              <a:t>Durum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64448" y="2444408"/>
            <a:ext cx="16214520" cy="3659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64"/>
              </a:lnSpc>
            </a:pPr>
            <a:r>
              <a:rPr lang="en-US" sz="5188">
                <a:solidFill>
                  <a:srgbClr val="000000"/>
                </a:solidFill>
                <a:latin typeface="Arimo"/>
              </a:rPr>
              <a:t>      Zıp Zıp Çocuk bir grup arkadaşıyla birlikte sohbet ediyordu, ama sohbet sırasında sürekli olarak kendisi konuşmak istiyor; başkalarının konuşmalarını sürekli kesiyor ve diğerlerinin konuşmasına fırsat vermiyordu.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7692964"/>
            <a:ext cx="9771698" cy="183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Arkadaşları ne hissetmiş olabilir?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126867" y="7759004"/>
            <a:ext cx="6132433" cy="904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Yanlış Davranış?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30538" y="2753626"/>
            <a:ext cx="16241309" cy="3613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139"/>
              </a:lnSpc>
            </a:pPr>
            <a:r>
              <a:rPr lang="en-US" sz="5099">
                <a:solidFill>
                  <a:srgbClr val="000000"/>
                </a:solidFill>
                <a:latin typeface="Arimo"/>
              </a:rPr>
              <a:t>     Zıp Zıp Çocuk okulun bahçesinde bir grup arkadaşı ile birlikte neşe içinde yakalamaca oynamaktadır. Zıp Zıp Çocuk koşarken bir ara kenarda sohbet etmekte olan iki çocuğa çarpmıştır. </a:t>
            </a:r>
          </a:p>
        </p:txBody>
      </p:sp>
      <p:sp>
        <p:nvSpPr>
          <p:cNvPr id="3" name="Freeform 3"/>
          <p:cNvSpPr/>
          <p:nvPr/>
        </p:nvSpPr>
        <p:spPr>
          <a:xfrm>
            <a:off x="15058050" y="0"/>
            <a:ext cx="2201250" cy="2877451"/>
          </a:xfrm>
          <a:custGeom>
            <a:avLst/>
            <a:gdLst/>
            <a:ahLst/>
            <a:cxnLst/>
            <a:rect l="l" t="t" r="r" b="b"/>
            <a:pathLst>
              <a:path w="2201250" h="2877451">
                <a:moveTo>
                  <a:pt x="0" y="0"/>
                </a:moveTo>
                <a:lnTo>
                  <a:pt x="2201250" y="0"/>
                </a:lnTo>
                <a:lnTo>
                  <a:pt x="2201250" y="2877451"/>
                </a:lnTo>
                <a:lnTo>
                  <a:pt x="0" y="28774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1843654" y="485911"/>
            <a:ext cx="5063728" cy="1604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Arimo Bold"/>
              </a:rPr>
              <a:t>2. Durum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7692964"/>
            <a:ext cx="9771698" cy="183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Arkadaşları ne hissetmiş olabilir?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35935" y="7692964"/>
            <a:ext cx="6132433" cy="904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Yanlış Davranış?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05310" y="166400"/>
            <a:ext cx="4053990" cy="3086100"/>
          </a:xfrm>
          <a:custGeom>
            <a:avLst/>
            <a:gdLst/>
            <a:ahLst/>
            <a:cxnLst/>
            <a:rect l="l" t="t" r="r" b="b"/>
            <a:pathLst>
              <a:path w="4053990" h="3086100">
                <a:moveTo>
                  <a:pt x="0" y="0"/>
                </a:moveTo>
                <a:lnTo>
                  <a:pt x="4053990" y="0"/>
                </a:lnTo>
                <a:lnTo>
                  <a:pt x="4053990" y="3086100"/>
                </a:lnTo>
                <a:lnTo>
                  <a:pt x="0" y="3086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1028700" y="3128675"/>
            <a:ext cx="16332387" cy="2708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39"/>
              </a:lnSpc>
            </a:pPr>
            <a:r>
              <a:rPr lang="en-US" sz="5099">
                <a:solidFill>
                  <a:srgbClr val="000000"/>
                </a:solidFill>
                <a:latin typeface="Arimo"/>
              </a:rPr>
              <a:t>           Arkadaşlarınızla birlikte ödev yapmak üzere bir araya geldiniz. Arkadaşınızdan kitabını istiyorsunuz, ancak alırken yanlışlıkla kitap yırtılıyor.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21471" y="666401"/>
            <a:ext cx="7818965" cy="142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12"/>
              </a:lnSpc>
            </a:pPr>
            <a:r>
              <a:rPr lang="en-US" sz="8151">
                <a:solidFill>
                  <a:srgbClr val="000000"/>
                </a:solidFill>
                <a:latin typeface="Arimo Bold"/>
              </a:rPr>
              <a:t>3. Durum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6674974"/>
            <a:ext cx="9036577" cy="183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Arkadaşları ne hissetmiş olabilir?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577038" y="6674974"/>
            <a:ext cx="6132433" cy="904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Yanlış Davranış?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91745" y="0"/>
            <a:ext cx="2821137" cy="3309252"/>
          </a:xfrm>
          <a:custGeom>
            <a:avLst/>
            <a:gdLst/>
            <a:ahLst/>
            <a:cxnLst/>
            <a:rect l="l" t="t" r="r" b="b"/>
            <a:pathLst>
              <a:path w="2821137" h="3309252">
                <a:moveTo>
                  <a:pt x="0" y="0"/>
                </a:moveTo>
                <a:lnTo>
                  <a:pt x="2821137" y="0"/>
                </a:lnTo>
                <a:lnTo>
                  <a:pt x="2821137" y="3309252"/>
                </a:lnTo>
                <a:lnTo>
                  <a:pt x="0" y="3309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1986424" y="539490"/>
            <a:ext cx="5063728" cy="1604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Arimo Bold"/>
              </a:rPr>
              <a:t>4. Durum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986424" y="3091878"/>
            <a:ext cx="14929915" cy="1803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64"/>
              </a:lnSpc>
            </a:pPr>
            <a:r>
              <a:rPr lang="en-US" sz="5117">
                <a:solidFill>
                  <a:srgbClr val="000000"/>
                </a:solidFill>
                <a:latin typeface="Arimo"/>
              </a:rPr>
              <a:t>       Üç çocuk futbol oynarken biri topu sürekli ayağında tutmaktadır.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6674974"/>
            <a:ext cx="9036577" cy="183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Arkadaşları ne hissetmiş olabilir?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469881" y="6674974"/>
            <a:ext cx="6132433" cy="904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Yanlış Davranış?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Özel</PresentationFormat>
  <Paragraphs>36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3" baseType="lpstr">
      <vt:lpstr>Arimo Bold</vt:lpstr>
      <vt:lpstr>Calibri</vt:lpstr>
      <vt:lpstr>Just Another Hand</vt:lpstr>
      <vt:lpstr>DejaVu Serif Bold</vt:lpstr>
      <vt:lpstr>Arial</vt:lpstr>
      <vt:lpstr>Arimo</vt:lpstr>
      <vt:lpstr>Berkshire Swash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Bej Minimal Organik Beyin Fırtınası Sunum</dc:title>
  <cp:lastModifiedBy>begüm sevil</cp:lastModifiedBy>
  <cp:revision>2</cp:revision>
  <dcterms:created xsi:type="dcterms:W3CDTF">2006-08-16T00:00:00Z</dcterms:created>
  <dcterms:modified xsi:type="dcterms:W3CDTF">2024-03-26T21:51:46Z</dcterms:modified>
  <dc:identifier>DAF_gp7AOZk</dc:identifier>
</cp:coreProperties>
</file>